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69" r:id="rId3"/>
    <p:sldId id="257" r:id="rId4"/>
    <p:sldId id="258" r:id="rId5"/>
    <p:sldId id="271" r:id="rId6"/>
    <p:sldId id="259" r:id="rId7"/>
    <p:sldId id="272" r:id="rId8"/>
    <p:sldId id="273" r:id="rId9"/>
    <p:sldId id="263" r:id="rId10"/>
    <p:sldId id="264" r:id="rId11"/>
    <p:sldId id="265" r:id="rId12"/>
    <p:sldId id="274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0863"/>
    <a:srgbClr val="760A5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21457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80863"/>
                </a:solidFill>
                <a:latin typeface="Times New Roman" pitchFamily="18" charset="0"/>
                <a:cs typeface="Times New Roman" pitchFamily="18" charset="0"/>
              </a:rPr>
              <a:t>Психологическая</a:t>
            </a:r>
            <a:r>
              <a:rPr lang="ru-RU" b="1" dirty="0" smtClean="0">
                <a:solidFill>
                  <a:srgbClr val="780863"/>
                </a:solidFill>
                <a:latin typeface="Times New Roman" pitchFamily="18" charset="0"/>
                <a:cs typeface="Times New Roman" pitchFamily="18" charset="0"/>
              </a:rPr>
              <a:t> подготовка к ГИА и ЕГЭ</a:t>
            </a:r>
            <a:endParaRPr lang="ru-RU" b="1" dirty="0">
              <a:solidFill>
                <a:srgbClr val="7808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3929066"/>
            <a:ext cx="6543692" cy="100013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Если не можешь изменить ситуацию, измени отношение к ней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5500702"/>
            <a:ext cx="4357718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Педагог – психолог МБОУ «СОШ №91»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Паутова Светлана Михайловна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Практические рекомендации для родителей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учащихся 9 и 11 классов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при подготовке к ЕГЭ и ГИА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dirty="0" smtClean="0"/>
              <a:t>Не тревожьтесь о количестве баллов, которые ребенок получит на экзамене, и не кричите на ребенка после экзамена. Внушайте ребенку мысль, что количество баллов не является совершенным измерением его возможностей.</a:t>
            </a:r>
          </a:p>
          <a:p>
            <a:pPr lvl="0"/>
            <a:r>
              <a:rPr lang="ru-RU" dirty="0" smtClean="0"/>
              <a:t>Не повышайте тревожность ребенка накануне экзаменов – это может отрицательно сказаться на результате тестирования. Ребенку всегда передается волнение родителей, и если взрослые в ответственный момент могут справиться со своими эмоциями, то ребенок в силу возрастных особенностей может эмоционально «сорваться».</a:t>
            </a:r>
          </a:p>
          <a:p>
            <a:pPr lvl="0"/>
            <a:r>
              <a:rPr lang="ru-RU" dirty="0" smtClean="0"/>
              <a:t>Подбадривайте детей, хвалите их за то, что они делают хорошо.</a:t>
            </a:r>
          </a:p>
          <a:p>
            <a:pPr lvl="0"/>
            <a:r>
              <a:rPr lang="ru-RU" dirty="0" smtClean="0"/>
              <a:t>Повышайте их уверенность в себе, так как чем больше ребенок боится неудачи, тем больше вероятности допущения ошибок.</a:t>
            </a:r>
          </a:p>
          <a:p>
            <a:pPr lvl="0"/>
            <a:r>
              <a:rPr lang="ru-RU" dirty="0" smtClean="0"/>
              <a:t>Наблюдайте за самочувствием ребенка, никто, кроме Вас, не сможет вовремя заметить и предотвратить ухудшения состояния здоровья, связанные с переутомлением.</a:t>
            </a:r>
          </a:p>
          <a:p>
            <a:pPr lvl="0"/>
            <a:r>
              <a:rPr lang="ru-RU" dirty="0" smtClean="0"/>
              <a:t>Контролируйте режим подготовки, не допускайте перегрузок, объясните ему, что он обязательно должен чередовать занятия с отдыхом.</a:t>
            </a:r>
          </a:p>
          <a:p>
            <a:pPr lvl="0"/>
            <a:r>
              <a:rPr lang="ru-RU" dirty="0" smtClean="0"/>
              <a:t>Обеспечьте дома удобное место для занятий, проследите, чтобы при подготовке материала, никто из домашних не мешал.</a:t>
            </a:r>
          </a:p>
          <a:p>
            <a:pPr lvl="0"/>
            <a:r>
              <a:rPr lang="ru-RU" dirty="0" smtClean="0"/>
              <a:t>Обратите внимание на питание ребенка: во время интенсивного умственного напряжения ему необходима питательная и разнообразная пища и сбалансированный комплекс витаминов.</a:t>
            </a:r>
          </a:p>
          <a:p>
            <a:pPr lvl="0"/>
            <a:r>
              <a:rPr lang="ru-RU" dirty="0" smtClean="0"/>
              <a:t>Заранее, во время тренировочных тестовых заданий, приучайте ребенка ориентироваться во времени и уметь его распределять. Тогда у ребенка будет сформировано умение концентрироваться на протяжении всего тестирования, что придаст ему спокойствия и снимет излишнюю тревожность.</a:t>
            </a:r>
          </a:p>
          <a:p>
            <a:pPr lvl="0"/>
            <a:r>
              <a:rPr lang="ru-RU" dirty="0" smtClean="0"/>
              <a:t>Накануне экзамена обеспечьте ребенку полноценный отдых, он должен отдохнуть от занятий и как следует выспаться.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3902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760A52"/>
                </a:solidFill>
                <a:latin typeface="Times New Roman" pitchFamily="18" charset="0"/>
                <a:cs typeface="Times New Roman" pitchFamily="18" charset="0"/>
              </a:rPr>
              <a:t>При правильном подходе экзамены могут служить средством самоутверждения и повышением личностной самооценки</a:t>
            </a:r>
            <a:endParaRPr lang="ru-RU" sz="3200" b="1" i="1" dirty="0">
              <a:solidFill>
                <a:srgbClr val="760A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4110046"/>
          </a:xfrm>
        </p:spPr>
        <p:txBody>
          <a:bodyPr/>
          <a:lstStyle/>
          <a:p>
            <a:r>
              <a:rPr lang="ru-RU" dirty="0" smtClean="0"/>
              <a:t>Каждому человеку в течение жизни приходится сдавать экзамены. Когда-нибудь человек сталкивается с профессиональной аттестацией, кадровой оценкой и др.</a:t>
            </a:r>
          </a:p>
          <a:p>
            <a:r>
              <a:rPr lang="ru-RU" dirty="0" smtClean="0"/>
              <a:t>Экзамены бывают разные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375801"/>
            <a:ext cx="2786082" cy="215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500438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со стрелкой вниз 9"/>
          <p:cNvSpPr/>
          <p:nvPr/>
        </p:nvSpPr>
        <p:spPr>
          <a:xfrm>
            <a:off x="928662" y="928670"/>
            <a:ext cx="7715304" cy="44291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9667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Экзаменационный стресс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142976" y="1285860"/>
            <a:ext cx="2143140" cy="221457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Страх перед экзаменом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643306" y="1285860"/>
            <a:ext cx="2214578" cy="221457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аудитории незнакомые люди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143636" y="1357298"/>
            <a:ext cx="2286016" cy="221457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Большой объем экзаменационного материала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pPr algn="ctr"/>
            <a:r>
              <a:rPr lang="ru-RU" dirty="0" smtClean="0"/>
              <a:t>Экзаменационный стресс</a:t>
            </a:r>
            <a:endParaRPr lang="ru-RU" dirty="0"/>
          </a:p>
        </p:txBody>
      </p:sp>
      <p:pic>
        <p:nvPicPr>
          <p:cNvPr id="10242" name="Picture 2" descr="C:\Documents and Settings\лиза\Рабочий стол\псих готов к экзам\img2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2428868"/>
            <a:ext cx="2857520" cy="303292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428992" y="1785926"/>
            <a:ext cx="5257808" cy="456899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Причины:</a:t>
            </a:r>
          </a:p>
          <a:p>
            <a:r>
              <a:rPr lang="ru-RU" dirty="0" smtClean="0"/>
              <a:t>Интенсивная умственная деятельность</a:t>
            </a:r>
          </a:p>
          <a:p>
            <a:r>
              <a:rPr lang="ru-RU" dirty="0" smtClean="0"/>
              <a:t>Нагрузка на одни и те же мышцы и органы из-за длительного сидения</a:t>
            </a:r>
          </a:p>
          <a:p>
            <a:r>
              <a:rPr lang="ru-RU" dirty="0" smtClean="0"/>
              <a:t>Нарушение режима сна и отдыха</a:t>
            </a:r>
          </a:p>
          <a:p>
            <a:r>
              <a:rPr lang="ru-RU" dirty="0" smtClean="0"/>
              <a:t>Негативные переживания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Симптомы экзаменационного стресса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714380"/>
          </a:xfrm>
        </p:spPr>
        <p:txBody>
          <a:bodyPr/>
          <a:lstStyle/>
          <a:p>
            <a:pPr algn="ctr"/>
            <a:r>
              <a:rPr lang="ru-RU" dirty="0" smtClean="0"/>
              <a:t>Физиологические симптомы</a:t>
            </a:r>
          </a:p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1500174"/>
            <a:ext cx="4041775" cy="1014427"/>
          </a:xfrm>
        </p:spPr>
        <p:txBody>
          <a:bodyPr/>
          <a:lstStyle/>
          <a:p>
            <a:r>
              <a:rPr lang="ru-RU" dirty="0" smtClean="0"/>
              <a:t>Эмоциональные</a:t>
            </a:r>
            <a:r>
              <a:rPr lang="ru-RU" sz="2000" dirty="0" smtClean="0"/>
              <a:t>  симптомы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Усиление кожной сыпи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Головные боли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Боли в желудке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Учащенный пульс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Перепады артериального давления</a:t>
            </a:r>
          </a:p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2500306"/>
            <a:ext cx="4041775" cy="3429024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Общего недомогания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Растерянность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Паника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Страх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Неуверенность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Тревога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Депрессия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Раздражительность</a:t>
            </a:r>
          </a:p>
          <a:p>
            <a:endParaRPr lang="ru-RU" dirty="0"/>
          </a:p>
        </p:txBody>
      </p:sp>
      <p:pic>
        <p:nvPicPr>
          <p:cNvPr id="9" name="Picture 2" descr="C:\Documents and Settings\лиза\Рабочий стол\псих готов к экзам\img2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28860" y="4643446"/>
            <a:ext cx="2000265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Стратегия подготовки к экзаменам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Продуктивность запоминания меняется в течение дня. Память наиболее острая между 8 и 12 часами. Затем продуктивность запоминания постепенно снижается, а с 17 часов снова медленно растет и достигает высокого уровня в вечернее время (примерно к19 часам)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Чередуйте занятия и отдых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надо стремиться к тому, чтобы прочитать и запомнить наизусть весь учебник. Полезно повторять материал по разделам и темам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Выполнять как можно больше опубликованных тестов по предмету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Тренироваться с часами в руках, засекать время выполнения тестов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ВСЕГДА ПОМНИТЬ, ЧТО ОТ ПСИХОЛОГИЧЕСКОГО НАСТРОЯ И УРОВНЯ ЗНАНИЯ МАТЕРИАЛА ВО МНОГОМ ЗАВИСИТ ИСХОД ЭКЗАМЕНА!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1014</TotalTime>
  <Words>494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Психологическая подготовка к ГИА и ЕГЭ</vt:lpstr>
      <vt:lpstr>При правильном подходе экзамены могут служить средством самоутверждения и повышением личностной самооценки</vt:lpstr>
      <vt:lpstr>Слайд 3</vt:lpstr>
      <vt:lpstr>Слайд 4</vt:lpstr>
      <vt:lpstr> </vt:lpstr>
      <vt:lpstr>Экзаменационный стресс</vt:lpstr>
      <vt:lpstr>Симптомы экзаменационного стресса</vt:lpstr>
      <vt:lpstr>Стратегия подготовки к экзаменам</vt:lpstr>
      <vt:lpstr>Слайд 9</vt:lpstr>
      <vt:lpstr>Слайд 10</vt:lpstr>
      <vt:lpstr>Слайд 11</vt:lpstr>
      <vt:lpstr>Практические рекомендации для родителей  учащихся 9 и 11 классов при подготовке к ЕГЭ и ГИА  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Дима</cp:lastModifiedBy>
  <cp:revision>38</cp:revision>
  <dcterms:modified xsi:type="dcterms:W3CDTF">2017-05-12T02:00:26Z</dcterms:modified>
</cp:coreProperties>
</file>